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4" y="1201482"/>
            <a:ext cx="8436749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救主愛你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6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Jesus Loves You </a:t>
            </a:r>
            <a:endParaRPr lang="en-US" sz="3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6173" y="1311657"/>
            <a:ext cx="9420631" cy="513552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救主愛你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我真知祂愛你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Goa chin chai  I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16934" y="1192387"/>
            <a:ext cx="8458016" cy="513552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祂要洗你比雪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li   pi-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更較清潔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 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koh-khah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chheng-khi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1216" y="1295630"/>
            <a:ext cx="8963247" cy="51780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我也真知主耶穌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Goa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chin chai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so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的確快來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tek-khak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8003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786810"/>
            <a:ext cx="8468648" cy="607119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所以你當快來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So     I     li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kin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就近救主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chiu-kun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-Chu,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又獻你所有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Koh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hian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li  so-  u.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060785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767</TotalTime>
  <Words>114</Words>
  <Application>Microsoft Office PowerPoint</Application>
  <PresentationFormat>Widescreen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DFKai-SB</vt:lpstr>
      <vt:lpstr>Arial</vt:lpstr>
      <vt:lpstr>Candara</vt:lpstr>
      <vt:lpstr>Century Gothic</vt:lpstr>
      <vt:lpstr>Wingdings 3</vt:lpstr>
      <vt:lpstr>Wisp</vt:lpstr>
      <vt:lpstr>救主愛你 Jesus Loves You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92</cp:revision>
  <dcterms:created xsi:type="dcterms:W3CDTF">2020-01-10T06:25:13Z</dcterms:created>
  <dcterms:modified xsi:type="dcterms:W3CDTF">2021-09-16T05:51:29Z</dcterms:modified>
</cp:coreProperties>
</file>